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3.png" ContentType="image/png"/>
  <Override PartName="/ppt/media/image11.png" ContentType="image/png"/>
  <Override PartName="/ppt/media/image48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55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38.png" ContentType="image/png"/>
  <Override PartName="/ppt/media/image8.png" ContentType="image/png"/>
  <Override PartName="/ppt/media/image49.png" ContentType="image/png"/>
  <Override PartName="/ppt/media/image12.png" ContentType="image/png"/>
  <Override PartName="/ppt/media/image10.png" ContentType="image/png"/>
  <Override PartName="/ppt/media/image47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1.xml.rels" ContentType="application/vnd.openxmlformats-package.relationships+xml"/>
  <Override PartName="/ppt/slides/_rels/slide85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17.xml.rels" ContentType="application/vnd.openxmlformats-package.relationships+xml"/>
  <Override PartName="/ppt/slides/_rels/slide21.xml.rels" ContentType="application/vnd.openxmlformats-package.relationships+xml"/>
  <Override PartName="/ppt/slides/_rels/slide26.xml.rels" ContentType="application/vnd.openxmlformats-package.relationships+xml"/>
  <Override PartName="/ppt/slides/_rels/slide2.xml.rels" ContentType="application/vnd.openxmlformats-package.relationships+xml"/>
  <Override PartName="/ppt/slides/_rels/slide8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14.xml.rels" ContentType="application/vnd.openxmlformats-package.relationships+xml"/>
  <Override PartName="/ppt/slides/_rels/slide89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94.xml.rels" ContentType="application/vnd.openxmlformats-package.relationships+xml"/>
  <Override PartName="/ppt/slides/_rels/slide87.xml.rels" ContentType="application/vnd.openxmlformats-package.relationships+xml"/>
  <Override PartName="/ppt/slides/_rels/slide3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78.xml.rels" ContentType="application/vnd.openxmlformats-package.relationships+xml"/>
  <Override PartName="/ppt/slides/_rels/slide79.xml.rels" ContentType="application/vnd.openxmlformats-package.relationships+xml"/>
  <Override PartName="/ppt/slides/_rels/slide83.xml.rels" ContentType="application/vnd.openxmlformats-package.relationships+xml"/>
  <Override PartName="/ppt/slides/_rels/slide30.xml.rels" ContentType="application/vnd.openxmlformats-package.relationships+xml"/>
  <Override PartName="/ppt/slides/_rels/slide95.xml.rels" ContentType="application/vnd.openxmlformats-package.relationships+xml"/>
  <Override PartName="/ppt/slides/_rels/slide88.xml.rels" ContentType="application/vnd.openxmlformats-package.relationships+xml"/>
  <Override PartName="/ppt/slides/_rels/slide73.xml.rels" ContentType="application/vnd.openxmlformats-package.relationships+xml"/>
  <Override PartName="/ppt/slides/_rels/slide69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63.xml.rels" ContentType="application/vnd.openxmlformats-package.relationships+xml"/>
  <Override PartName="/ppt/slides/_rels/slide47.xml.rels" ContentType="application/vnd.openxmlformats-package.relationships+xml"/>
  <Override PartName="/ppt/slides/_rels/slide70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15.xml.rels" ContentType="application/vnd.openxmlformats-package.relationships+xml"/>
  <Override PartName="/ppt/slides/_rels/slide39.xml.rels" ContentType="application/vnd.openxmlformats-package.relationships+xml"/>
  <Override PartName="/ppt/slides/_rels/slide80.xml.rels" ContentType="application/vnd.openxmlformats-package.relationships+xml"/>
  <Override PartName="/ppt/slides/_rels/slide11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81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1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46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3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96.xml.rels" ContentType="application/vnd.openxmlformats-package.relationships+xml"/>
  <Override PartName="/ppt/slides/_rels/slide43.xml.rels" ContentType="application/vnd.openxmlformats-package.relationships+xml"/>
  <Override PartName="/ppt/slides/_rels/slide8.xml.rels" ContentType="application/vnd.openxmlformats-package.relationships+xml"/>
  <Override PartName="/ppt/slides/_rels/slide66.xml.rels" ContentType="application/vnd.openxmlformats-package.relationships+xml"/>
  <Override PartName="/ppt/slides/_rels/slide75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82.xml.rels" ContentType="application/vnd.openxmlformats-package.relationships+xml"/>
  <Override PartName="/ppt/slides/_rels/slide59.xml.rels" ContentType="application/vnd.openxmlformats-package.relationships+xml"/>
  <Override PartName="/ppt/slides/_rels/slide10.xml.rels" ContentType="application/vnd.openxmlformats-package.relationships+xml"/>
  <Override PartName="/ppt/slides/_rels/slide50.xml.rels" ContentType="application/vnd.openxmlformats-package.relationships+xml"/>
  <Override PartName="/ppt/slides/_rels/slide99.xml.rels" ContentType="application/vnd.openxmlformats-package.relationships+xml"/>
  <Override PartName="/ppt/slides/_rels/slide91.xml.rels" ContentType="application/vnd.openxmlformats-package.relationships+xml"/>
  <Override PartName="/ppt/slides/_rels/slide31.xml.rels" ContentType="application/vnd.openxmlformats-package.relationships+xml"/>
  <Override PartName="/ppt/slides/_rels/slide84.xml.rels" ContentType="application/vnd.openxmlformats-package.relationships+xml"/>
  <Override PartName="/ppt/slides/_rels/slide67.xml.rels" ContentType="application/vnd.openxmlformats-package.relationships+xml"/>
  <Override PartName="/ppt/slides/_rels/slide71.xml.rels" ContentType="application/vnd.openxmlformats-package.relationships+xml"/>
  <Override PartName="/ppt/slides/_rels/slide77.xml.rels" ContentType="application/vnd.openxmlformats-package.relationships+xml"/>
  <Override PartName="/ppt/slides/_rels/slide93.xml.rels" ContentType="application/vnd.openxmlformats-package.relationships+xml"/>
  <Override PartName="/ppt/slides/_rels/slide45.xml.rels" ContentType="application/vnd.openxmlformats-package.relationships+xml"/>
  <Override PartName="/ppt/slides/_rels/slide98.xml.rels" ContentType="application/vnd.openxmlformats-package.relationships+xml"/>
  <Override PartName="/ppt/slides/_rels/slide90.xml.rels" ContentType="application/vnd.openxmlformats-package.relationships+xml"/>
  <Override PartName="/ppt/slides/_rels/slide92.xml.rels" ContentType="application/vnd.openxmlformats-package.relationships+xml"/>
  <Override PartName="/ppt/slides/_rels/slide44.xml.rels" ContentType="application/vnd.openxmlformats-package.relationships+xml"/>
  <Override PartName="/ppt/slides/_rels/slide9.xml.rels" ContentType="application/vnd.openxmlformats-package.relationships+xml"/>
  <Override PartName="/ppt/slides/_rels/slide97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44.xml" ContentType="application/vnd.openxmlformats-officedocument.presentationml.slide+xml"/>
  <Override PartName="/ppt/slides/slide9.xml" ContentType="application/vnd.openxmlformats-officedocument.presentationml.slide+xml"/>
  <Override PartName="/ppt/slides/slide16.xml" ContentType="application/vnd.openxmlformats-officedocument.presentationml.slide+xml"/>
  <Override PartName="/ppt/slides/slide81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43.xml" ContentType="application/vnd.openxmlformats-officedocument.presentationml.slide+xml"/>
  <Override PartName="/ppt/slides/slide8.xml" ContentType="application/vnd.openxmlformats-officedocument.presentationml.slide+xml"/>
  <Override PartName="/ppt/slides/slide15.xml" ContentType="application/vnd.openxmlformats-officedocument.presentationml.slide+xml"/>
  <Override PartName="/ppt/slides/slide80.xml" ContentType="application/vnd.openxmlformats-officedocument.presentationml.slide+xml"/>
  <Override PartName="/ppt/slides/slide4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42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70.xml" ContentType="application/vnd.openxmlformats-officedocument.presentationml.slide+xml"/>
  <Override PartName="/ppt/slides/slide69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64.xml" ContentType="application/vnd.openxmlformats-officedocument.presentationml.slide+xml"/>
  <Override PartName="/ppt/slides/slide99.xml" ContentType="application/vnd.openxmlformats-officedocument.presentationml.slide+xml"/>
  <Override PartName="/ppt/slides/slide62.xml" ContentType="application/vnd.openxmlformats-officedocument.presentationml.slide+xml"/>
  <Override PartName="/ppt/slides/slide87.xml" ContentType="application/vnd.openxmlformats-officedocument.presentationml.slide+xml"/>
  <Override PartName="/ppt/slides/slide63.xml" ContentType="application/vnd.openxmlformats-officedocument.presentationml.slide+xml"/>
  <Override PartName="/ppt/slides/slide98.xml" ContentType="application/vnd.openxmlformats-officedocument.presentationml.slide+xml"/>
  <Override PartName="/ppt/slides/slide61.xml" ContentType="application/vnd.openxmlformats-officedocument.presentationml.slide+xml"/>
  <Override PartName="/ppt/slides/slide86.xml" ContentType="application/vnd.openxmlformats-officedocument.presentationml.slide+xml"/>
  <Override PartName="/ppt/slides/slide97.xml" ContentType="application/vnd.openxmlformats-officedocument.presentationml.slide+xml"/>
  <Override PartName="/ppt/slides/slide60.xml" ContentType="application/vnd.openxmlformats-officedocument.presentationml.slide+xml"/>
  <Override PartName="/ppt/slides/slide85.xml" ContentType="application/vnd.openxmlformats-officedocument.presentationml.slide+xml"/>
  <Override PartName="/ppt/slides/slide96.xml" ContentType="application/vnd.openxmlformats-officedocument.presentationml.slide+xml"/>
  <Override PartName="/ppt/slides/slide95.xml" ContentType="application/vnd.openxmlformats-officedocument.presentationml.slide+xml"/>
  <Override PartName="/ppt/slides/slide89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88.xml" ContentType="application/vnd.openxmlformats-officedocument.presentationml.slide+xml"/>
  <Override PartName="/ppt/slides/slide79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29.xml" ContentType="application/vnd.openxmlformats-officedocument.presentationml.slide+xml"/>
  <Override PartName="/ppt/slides/slide94.xml" ContentType="application/vnd.openxmlformats-officedocument.presentationml.slide+xml"/>
  <Override PartName="/ppt/slides/slide28.xml" ContentType="application/vnd.openxmlformats-officedocument.presentationml.slide+xml"/>
  <Override PartName="/ppt/slides/slide93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92.xml" ContentType="application/vnd.openxmlformats-officedocument.presentationml.slide+xml"/>
  <Override PartName="/ppt/slides/slide27.xml" ContentType="application/vnd.openxmlformats-officedocument.presentationml.slide+xml"/>
  <Override PartName="/ppt/slides/slide91.xml" ContentType="application/vnd.openxmlformats-officedocument.presentationml.slide+xml"/>
  <Override PartName="/ppt/slides/slide26.xml" ContentType="application/vnd.openxmlformats-officedocument.presentationml.slide+xml"/>
  <Override PartName="/ppt/slides/slide9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84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83.xml" ContentType="application/vnd.openxmlformats-officedocument.presentationml.slide+xml"/>
  <Override PartName="/ppt/slides/slide17.xml" ContentType="application/vnd.openxmlformats-officedocument.presentationml.slide+xml"/>
  <Override PartName="/ppt/slides/slide8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slide" Target="slides/slide83.xml"/><Relationship Id="rId86" Type="http://schemas.openxmlformats.org/officeDocument/2006/relationships/slide" Target="slides/slide84.xml"/><Relationship Id="rId87" Type="http://schemas.openxmlformats.org/officeDocument/2006/relationships/slide" Target="slides/slide85.xml"/><Relationship Id="rId88" Type="http://schemas.openxmlformats.org/officeDocument/2006/relationships/slide" Target="slides/slide86.xml"/><Relationship Id="rId89" Type="http://schemas.openxmlformats.org/officeDocument/2006/relationships/slide" Target="slides/slide87.xml"/><Relationship Id="rId90" Type="http://schemas.openxmlformats.org/officeDocument/2006/relationships/slide" Target="slides/slide88.xml"/><Relationship Id="rId91" Type="http://schemas.openxmlformats.org/officeDocument/2006/relationships/slide" Target="slides/slide89.xml"/><Relationship Id="rId92" Type="http://schemas.openxmlformats.org/officeDocument/2006/relationships/slide" Target="slides/slide90.xml"/><Relationship Id="rId93" Type="http://schemas.openxmlformats.org/officeDocument/2006/relationships/slide" Target="slides/slide91.xml"/><Relationship Id="rId94" Type="http://schemas.openxmlformats.org/officeDocument/2006/relationships/slide" Target="slides/slide92.xml"/><Relationship Id="rId95" Type="http://schemas.openxmlformats.org/officeDocument/2006/relationships/slide" Target="slides/slide93.xml"/><Relationship Id="rId96" Type="http://schemas.openxmlformats.org/officeDocument/2006/relationships/slide" Target="slides/slide94.xml"/><Relationship Id="rId97" Type="http://schemas.openxmlformats.org/officeDocument/2006/relationships/slide" Target="slides/slide95.xml"/><Relationship Id="rId98" Type="http://schemas.openxmlformats.org/officeDocument/2006/relationships/slide" Target="slides/slide96.xml"/><Relationship Id="rId99" Type="http://schemas.openxmlformats.org/officeDocument/2006/relationships/slide" Target="slides/slide97.xml"/><Relationship Id="rId100" Type="http://schemas.openxmlformats.org/officeDocument/2006/relationships/slide" Target="slides/slide98.xml"/><Relationship Id="rId101" Type="http://schemas.openxmlformats.org/officeDocument/2006/relationships/slide" Target="slides/slide99.xml"/><Relationship Id="rId10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347304-7614-4163-A98F-827E9BF3AE7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C173FDC-E63B-4FDD-A77E-9F2A572C469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5272DD-F103-475E-9DD5-70D92AFB141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9D0A54-33C0-4F86-B551-8577D58097C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7DF499-E514-445E-B7F2-F0957F69C9F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6F928C-C8C5-4347-B7F2-960DB639A69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CC67C6-33FC-4962-A1F0-9D79CBCE400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0F0200-63C7-4C68-A48E-2FB200BA61A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A5F0F2-ADD8-44E8-8777-EE4EA2194F3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7620D28-6643-42C6-9887-002F3AFD5DB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E9EACA-7FB5-42DE-ACA3-0BBC0C99C7D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000A99-F0B3-416A-BE46-CF539BF7F57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CA2306F-14EC-48FF-93F3-C5F2776514CD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.xml"/>
</Relationships>
</file>

<file path=ppt/slides/_rels/slide8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.xml"/>
</Relationships>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.xml"/>
</Relationships>
</file>

<file path=ppt/slides/_rels/slide8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.xml"/>
</Relationships>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.xml"/>
</Relationships>
</file>

<file path=ppt/slides/_rels/slide91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.xml"/>
</Relationships>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4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.xml"/>
</Relationships>
</file>

<file path=ppt/slides/_rels/slide95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.xml"/>
</Relationships>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8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.xml"/>
</Relationships>
</file>

<file path=ppt/slides/_rels/slide99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2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66" name="Изображение 2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67" name="Прямоугольник со скругленными углами 9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8" name="TextBox 9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9" name="Прямоугольник со скругленными углами 9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0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Рисунок 2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72" name="TextBox 9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3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Box 10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75" name="TextBox 10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6" name="Прямоугольник со скругленными углами 9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TextBox 10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78" name="Прямоугольник со скругленными углами 10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79" name="Прямоугольник со скругленными углами 10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0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roup 2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82" name="Изображение 2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3" name="Прямоугольник со скругленными углами 10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84" name="TextBox 10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5" name="Прямоугольник со скругленными углами 10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86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Рисунок 2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388" name="TextBox 10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89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extBox 10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91" name="TextBox 10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2" name="Прямоугольник со скругленными углами 10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Box 10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94" name="Прямоугольник со скругленными углами 10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5" name="Прямоугольник со скругленными углами 10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7" name="Group 2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398" name="Изображение 2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9" name="Прямоугольник со скругленными углами 10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00" name="TextBox 10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1" name="Прямоугольник со скругленными углами 10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Рисунок 2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04" name="TextBox 10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extBox 110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07" name="TextBox 1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08" name="Прямоугольник со скругленными углами 109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extBox 112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0" name="Прямоугольник со скругленными углами 110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1" name="Прямоугольник со скругленными углами 111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2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roup 24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14" name="Изображение 2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5" name="Прямоугольник со скругленными углами 112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16" name="TextBox 1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17" name="Прямоугольник со скругленными углами 113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18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Рисунок 2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420" name="TextBox 1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1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TextBox 115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3" name="TextBox 116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4" name="Прямоугольник со скругленными углами 11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TextBox 117"/>
          <p:cNvSpPr/>
          <p:nvPr/>
        </p:nvSpPr>
        <p:spPr>
          <a:xfrm>
            <a:off x="497880" y="971640"/>
            <a:ext cx="8182800" cy="175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26" name="Прямоугольник со скругленными углами 115"/>
          <p:cNvSpPr/>
          <p:nvPr/>
        </p:nvSpPr>
        <p:spPr>
          <a:xfrm>
            <a:off x="105768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7" name="Прямоугольник со скругленными углами 116"/>
          <p:cNvSpPr/>
          <p:nvPr/>
        </p:nvSpPr>
        <p:spPr>
          <a:xfrm>
            <a:off x="4986360" y="2925360"/>
            <a:ext cx="3188520" cy="189108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28" name=""/>
          <p:cNvSpPr/>
          <p:nvPr/>
        </p:nvSpPr>
        <p:spPr>
          <a:xfrm>
            <a:off x="466200" y="493920"/>
            <a:ext cx="817992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25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30" name="Изображение 2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31" name="Прямоугольник со скругленными углами 117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32" name="TextBox 118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33" name="Прямоугольник со скругленными углами 118"/>
          <p:cNvSpPr/>
          <p:nvPr/>
        </p:nvSpPr>
        <p:spPr>
          <a:xfrm>
            <a:off x="5631120" y="172764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34" name=""/>
          <p:cNvSpPr/>
          <p:nvPr/>
        </p:nvSpPr>
        <p:spPr>
          <a:xfrm>
            <a:off x="466200" y="493920"/>
            <a:ext cx="7942320" cy="77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436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pic>
        <p:nvPicPr>
          <p:cNvPr id="43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39" name=""/>
          <p:cNvSpPr/>
          <p:nvPr/>
        </p:nvSpPr>
        <p:spPr>
          <a:xfrm>
            <a:off x="466200" y="1728360"/>
            <a:ext cx="4742640" cy="10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1538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2024-09-02T17:12:59Z</dcterms:modified>
  <cp:revision>102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